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34"/>
    <p:restoredTop sz="94658"/>
  </p:normalViewPr>
  <p:slideViewPr>
    <p:cSldViewPr snapToGrid="0">
      <p:cViewPr varScale="1">
        <p:scale>
          <a:sx n="93" d="100"/>
          <a:sy n="93" d="100"/>
        </p:scale>
        <p:origin x="208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EDAAF-0055-C5CA-1FBB-6602B0195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1105D7-25BA-C773-5D06-AA99C9AA9A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A963AA-CD64-7303-1A88-CDA819642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0C3DF-0FBB-234C-BC68-088991E7EF2D}" type="datetimeFigureOut">
              <a:rPr lang="en-US" smtClean="0"/>
              <a:t>12/4/25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2C4546-3C26-0FB2-4186-CFCB41BEB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24E43-9BE4-02F0-6147-10A115725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9F2F0-AB6E-044B-BFD4-028BC5827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737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FEA44-954D-058F-0CE2-319389F13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C1AB3A-D78A-3830-087B-93D606483E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48BD95-0802-0794-8689-1D9CAABA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0C3DF-0FBB-234C-BC68-088991E7EF2D}" type="datetimeFigureOut">
              <a:rPr lang="en-US" smtClean="0"/>
              <a:t>12/4/25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3BDF22-1F5C-4CAA-638F-33C2AC5D8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4D7E5D-A63E-92A4-374A-3593481D8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9F2F0-AB6E-044B-BFD4-028BC5827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290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951A6E-21DB-F73B-DA00-CCF417A3C4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AF35A8-24DA-A7B7-2150-327F547B64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3A3CAF-F4D9-84CA-D3CA-90B241451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0C3DF-0FBB-234C-BC68-088991E7EF2D}" type="datetimeFigureOut">
              <a:rPr lang="en-US" smtClean="0"/>
              <a:t>12/4/25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DC3E80-A9A1-D4AB-95D2-66CD91602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588EDC-8A59-07AB-BCDA-38DF589AA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9F2F0-AB6E-044B-BFD4-028BC5827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399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AE364-1A0E-83A1-59EC-9B9AA2DA9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6D576-02B0-ED27-9482-2E0DD77548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447937-D193-C0C8-B35C-E682285D2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0C3DF-0FBB-234C-BC68-088991E7EF2D}" type="datetimeFigureOut">
              <a:rPr lang="en-US" smtClean="0"/>
              <a:t>12/4/25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33DB47-E741-82E7-6F0F-339F64F88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B1565-7F98-E621-C004-A8E598991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9F2F0-AB6E-044B-BFD4-028BC5827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51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1AA6F-A2A7-FC96-AABF-6BEBCD2E0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A280E3-2CCE-AB4A-395F-E812F687AE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E2420F-7947-03E9-CFCB-0F5E72DC3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0C3DF-0FBB-234C-BC68-088991E7EF2D}" type="datetimeFigureOut">
              <a:rPr lang="en-US" smtClean="0"/>
              <a:t>12/4/25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150EAD-8006-4A05-05D8-AF62AA8B3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A6DEA0-27B2-2FD3-12EE-72BAB6C92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9F2F0-AB6E-044B-BFD4-028BC5827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78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A7DC6-DAAD-DF28-10FF-8982A5781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4F0DC-B3F5-061F-2C9D-E86A8C5D8A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E3A233-6ADD-006C-747A-9F2DC32730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95CD75-24BB-3513-4C20-AE2E766F7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0C3DF-0FBB-234C-BC68-088991E7EF2D}" type="datetimeFigureOut">
              <a:rPr lang="en-US" smtClean="0"/>
              <a:t>12/4/25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996F10-2CF8-45F1-9176-A3C2632AF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136054-60C3-B6FA-9F20-DF5637D9D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9F2F0-AB6E-044B-BFD4-028BC5827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28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006C9-B6AB-0DEA-53F2-8C9079D38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321971-BB74-E89C-EC6B-91FBD08F97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D14C41-3DD4-D8E5-22D8-C5552500B1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F50CCA-2208-2E6E-E007-E77B9A5941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6EC463-362D-18F4-D9E7-0E147C53AF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1C1658-43E9-3307-7EE3-1E55ABA9B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0C3DF-0FBB-234C-BC68-088991E7EF2D}" type="datetimeFigureOut">
              <a:rPr lang="en-US" smtClean="0"/>
              <a:t>12/4/25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0569FA-40F9-D388-F9B0-51A0F74AF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A20EB3-627E-61A3-E1F4-52DEED246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9F2F0-AB6E-044B-BFD4-028BC5827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382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F29E0-4DDB-FB27-CB8A-F3076627A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B6BAA7-6587-C28B-57F8-27C7E5974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0C3DF-0FBB-234C-BC68-088991E7EF2D}" type="datetimeFigureOut">
              <a:rPr lang="en-US" smtClean="0"/>
              <a:t>12/4/25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22D3B-1256-7EF4-D987-5A475B4A6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B217C6-6699-187E-E3E7-C0E94FC6C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9F2F0-AB6E-044B-BFD4-028BC5827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771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D74E61-C370-ECFC-061B-979C0ECC7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0C3DF-0FBB-234C-BC68-088991E7EF2D}" type="datetimeFigureOut">
              <a:rPr lang="en-US" smtClean="0"/>
              <a:t>12/4/25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542B19-D852-469C-4F6B-8EF836582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6D2F83-5935-7629-D2E0-A77B3BC1E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9F2F0-AB6E-044B-BFD4-028BC5827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78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4B3DB-F289-F5F4-54B5-DAE3588FA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E049F-1203-ADF2-5AB8-CC3CF1295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E49055-E141-4500-3A3C-0543A52E16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BF35B4-1F07-23B5-850A-E187267F8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0C3DF-0FBB-234C-BC68-088991E7EF2D}" type="datetimeFigureOut">
              <a:rPr lang="en-US" smtClean="0"/>
              <a:t>12/4/25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1FDFE4-68AD-F561-C1C4-4E4289F21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D502F7-E8DB-AA0B-345B-82CBC5B0F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9F2F0-AB6E-044B-BFD4-028BC5827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722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5C9AC-2E7E-81C1-EEDC-55860DD15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BA8ABF-B756-E076-369A-41169228F2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B800A1-772C-9ED2-7DDD-9153377BF0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53DEBB-1714-FCDB-C09F-3ACC2F515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0C3DF-0FBB-234C-BC68-088991E7EF2D}" type="datetimeFigureOut">
              <a:rPr lang="en-US" smtClean="0"/>
              <a:t>12/4/25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5DD466-6FE6-8DF0-6EF6-B5C71B3FD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CBC4CA-7225-6642-9B19-E1ACB58D7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9F2F0-AB6E-044B-BFD4-028BC5827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864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32297E-EC79-6AC7-7C1F-48636BA73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CDC9A-54DA-D2B2-808B-1D5AD552EE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6FCD7A-C070-E6D6-BF55-698DA653CF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E0C3DF-0FBB-234C-BC68-088991E7EF2D}" type="datetimeFigureOut">
              <a:rPr lang="en-US" smtClean="0"/>
              <a:t>12/4/25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C8FAFF-A4DA-C66F-EF06-D9D63DC9C4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CB4730-C70F-F6CA-FE86-D1E546CAFD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29F2F0-AB6E-044B-BFD4-028BC5827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754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teCover_4D_V1_inkl_tekst">
            <a:hlinkClick r:id="" action="ppaction://media"/>
            <a:extLst>
              <a:ext uri="{FF2B5EF4-FFF2-40B4-BE49-F238E27FC236}">
                <a16:creationId xmlns:a16="http://schemas.microsoft.com/office/drawing/2014/main" id="{1C4B1559-4601-BDF9-02AF-36AA067087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476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58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Steffen Buhl Borgstrøm</dc:creator>
  <cp:lastModifiedBy>Steffen Buhl Borgstrøm</cp:lastModifiedBy>
  <cp:revision>1</cp:revision>
  <dcterms:created xsi:type="dcterms:W3CDTF">2025-12-04T16:05:19Z</dcterms:created>
  <dcterms:modified xsi:type="dcterms:W3CDTF">2025-12-04T16:05:42Z</dcterms:modified>
</cp:coreProperties>
</file>